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5" r:id="rId5"/>
    <p:sldId id="269" r:id="rId6"/>
    <p:sldId id="266" r:id="rId7"/>
    <p:sldId id="267" r:id="rId8"/>
    <p:sldId id="262" r:id="rId9"/>
    <p:sldId id="268" r:id="rId10"/>
    <p:sldId id="263" r:id="rId11"/>
    <p:sldId id="264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529674E-2AFF-45FC-A5E9-2B18E5501C82}" type="datetimeFigureOut">
              <a:rPr lang="fr-FR" smtClean="0"/>
              <a:t>04/06/2014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2FE07963-A1CE-4E92-B99C-9DA97B2B77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27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674E-2AFF-45FC-A5E9-2B18E5501C82}" type="datetimeFigureOut">
              <a:rPr lang="fr-FR" smtClean="0"/>
              <a:t>04/06/2014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7963-A1CE-4E92-B99C-9DA97B2B77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221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529674E-2AFF-45FC-A5E9-2B18E5501C82}" type="datetimeFigureOut">
              <a:rPr lang="fr-FR" smtClean="0"/>
              <a:t>04/06/2014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FE07963-A1CE-4E92-B99C-9DA97B2B77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9072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529674E-2AFF-45FC-A5E9-2B18E5501C82}" type="datetimeFigureOut">
              <a:rPr lang="fr-FR" smtClean="0"/>
              <a:t>04/06/2014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FE07963-A1CE-4E92-B99C-9DA97B2B77AA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9636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529674E-2AFF-45FC-A5E9-2B18E5501C82}" type="datetimeFigureOut">
              <a:rPr lang="fr-FR" smtClean="0"/>
              <a:t>04/06/2014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FE07963-A1CE-4E92-B99C-9DA97B2B77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931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674E-2AFF-45FC-A5E9-2B18E5501C82}" type="datetimeFigureOut">
              <a:rPr lang="fr-FR" smtClean="0"/>
              <a:t>04/06/2014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7963-A1CE-4E92-B99C-9DA97B2B77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378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674E-2AFF-45FC-A5E9-2B18E5501C82}" type="datetimeFigureOut">
              <a:rPr lang="fr-FR" smtClean="0"/>
              <a:t>04/06/2014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7963-A1CE-4E92-B99C-9DA97B2B77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967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674E-2AFF-45FC-A5E9-2B18E5501C82}" type="datetimeFigureOut">
              <a:rPr lang="fr-FR" smtClean="0"/>
              <a:t>04/06/2014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7963-A1CE-4E92-B99C-9DA97B2B77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867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529674E-2AFF-45FC-A5E9-2B18E5501C82}" type="datetimeFigureOut">
              <a:rPr lang="fr-FR" smtClean="0"/>
              <a:t>04/06/2014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FE07963-A1CE-4E92-B99C-9DA97B2B77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27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674E-2AFF-45FC-A5E9-2B18E5501C82}" type="datetimeFigureOut">
              <a:rPr lang="fr-FR" smtClean="0"/>
              <a:t>04/06/2014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7963-A1CE-4E92-B99C-9DA97B2B77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51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529674E-2AFF-45FC-A5E9-2B18E5501C82}" type="datetimeFigureOut">
              <a:rPr lang="fr-FR" smtClean="0"/>
              <a:t>04/06/2014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FE07963-A1CE-4E92-B99C-9DA97B2B77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81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674E-2AFF-45FC-A5E9-2B18E5501C82}" type="datetimeFigureOut">
              <a:rPr lang="fr-FR" smtClean="0"/>
              <a:t>04/06/2014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7963-A1CE-4E92-B99C-9DA97B2B77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497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674E-2AFF-45FC-A5E9-2B18E5501C82}" type="datetimeFigureOut">
              <a:rPr lang="fr-FR" smtClean="0"/>
              <a:t>04/06/2014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7963-A1CE-4E92-B99C-9DA97B2B77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31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674E-2AFF-45FC-A5E9-2B18E5501C82}" type="datetimeFigureOut">
              <a:rPr lang="fr-FR" smtClean="0"/>
              <a:t>04/06/2014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7963-A1CE-4E92-B99C-9DA97B2B77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27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674E-2AFF-45FC-A5E9-2B18E5501C82}" type="datetimeFigureOut">
              <a:rPr lang="fr-FR" smtClean="0"/>
              <a:t>04/06/2014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7963-A1CE-4E92-B99C-9DA97B2B77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18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674E-2AFF-45FC-A5E9-2B18E5501C82}" type="datetimeFigureOut">
              <a:rPr lang="fr-FR" smtClean="0"/>
              <a:t>04/06/2014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7963-A1CE-4E92-B99C-9DA97B2B77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83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674E-2AFF-45FC-A5E9-2B18E5501C82}" type="datetimeFigureOut">
              <a:rPr lang="fr-FR" smtClean="0"/>
              <a:t>04/06/2014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7963-A1CE-4E92-B99C-9DA97B2B77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700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9674E-2AFF-45FC-A5E9-2B18E5501C82}" type="datetimeFigureOut">
              <a:rPr lang="fr-FR" smtClean="0"/>
              <a:t>04/06/2014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07963-A1CE-4E92-B99C-9DA97B2B77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1812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EURAF 	FRANCE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r-FR" sz="2800" dirty="0" smtClean="0"/>
              <a:t>General </a:t>
            </a:r>
            <a:r>
              <a:rPr lang="fr-FR" sz="2800" dirty="0" err="1" smtClean="0"/>
              <a:t>Assembly</a:t>
            </a:r>
            <a:r>
              <a:rPr lang="fr-FR" sz="2800" dirty="0" smtClean="0"/>
              <a:t>, 4th </a:t>
            </a:r>
            <a:r>
              <a:rPr lang="fr-FR" sz="2800" dirty="0" err="1" smtClean="0"/>
              <a:t>June</a:t>
            </a:r>
            <a:r>
              <a:rPr lang="fr-FR" sz="2800" dirty="0" smtClean="0"/>
              <a:t> 2014, Cottbus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Sylvie Guillerme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462" y="702563"/>
            <a:ext cx="1865538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6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Furure</a:t>
            </a:r>
            <a:r>
              <a:rPr lang="fr-FR" dirty="0" smtClean="0"/>
              <a:t> challenges…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discussed</a:t>
            </a:r>
            <a:r>
              <a:rPr lang="fr-FR" dirty="0" smtClean="0"/>
              <a:t> 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2617475"/>
            <a:ext cx="5334000" cy="3347742"/>
          </a:xfrm>
        </p:spPr>
        <p:txBody>
          <a:bodyPr>
            <a:noAutofit/>
          </a:bodyPr>
          <a:lstStyle/>
          <a:p>
            <a:r>
              <a:rPr lang="fr-FR" sz="2800" dirty="0" smtClean="0"/>
              <a:t>PAC</a:t>
            </a:r>
          </a:p>
          <a:p>
            <a:r>
              <a:rPr lang="fr-FR" sz="2800" dirty="0" err="1" smtClean="0"/>
              <a:t>Valorising</a:t>
            </a:r>
            <a:r>
              <a:rPr lang="fr-FR" sz="2800" dirty="0" smtClean="0"/>
              <a:t> </a:t>
            </a:r>
            <a:r>
              <a:rPr lang="fr-FR" sz="2800" dirty="0" err="1" smtClean="0"/>
              <a:t>multifunctionality</a:t>
            </a:r>
            <a:endParaRPr lang="fr-FR" sz="2800" dirty="0" smtClean="0"/>
          </a:p>
          <a:p>
            <a:r>
              <a:rPr lang="fr-FR" sz="2800" dirty="0" err="1" smtClean="0"/>
              <a:t>Trees</a:t>
            </a:r>
            <a:r>
              <a:rPr lang="fr-FR" sz="2800" dirty="0" smtClean="0"/>
              <a:t> in the city</a:t>
            </a:r>
          </a:p>
          <a:p>
            <a:r>
              <a:rPr lang="fr-FR" sz="2800" dirty="0" smtClean="0"/>
              <a:t>Professional certification / </a:t>
            </a:r>
            <a:r>
              <a:rPr lang="fr-FR" sz="2800" dirty="0" err="1" smtClean="0"/>
              <a:t>referential</a:t>
            </a:r>
            <a:endParaRPr lang="fr-FR" sz="2800" dirty="0" smtClean="0"/>
          </a:p>
          <a:p>
            <a:r>
              <a:rPr lang="fr-FR" sz="2800" dirty="0" smtClean="0"/>
              <a:t>Education/training (</a:t>
            </a:r>
            <a:r>
              <a:rPr lang="fr-FR" sz="2800" dirty="0" err="1" smtClean="0"/>
              <a:t>advisers</a:t>
            </a:r>
            <a:r>
              <a:rPr lang="fr-FR" sz="2800" dirty="0" smtClean="0"/>
              <a:t> and </a:t>
            </a:r>
            <a:r>
              <a:rPr lang="fr-FR" sz="2800" dirty="0" err="1" smtClean="0"/>
              <a:t>farmers</a:t>
            </a:r>
            <a:r>
              <a:rPr lang="fr-FR" sz="2800" dirty="0" smtClean="0"/>
              <a:t>…)</a:t>
            </a:r>
          </a:p>
          <a:p>
            <a:endParaRPr lang="fr-FR" sz="28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99352" y="2598228"/>
            <a:ext cx="4830533" cy="334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9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0700" y="764373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fr-FR" cap="none" dirty="0" smtClean="0"/>
              <a:t>« </a:t>
            </a:r>
            <a:r>
              <a:rPr lang="fr-FR" cap="none" dirty="0" err="1" smtClean="0"/>
              <a:t>Alone</a:t>
            </a:r>
            <a:r>
              <a:rPr lang="fr-FR" cap="none" dirty="0" smtClean="0"/>
              <a:t> </a:t>
            </a:r>
            <a:r>
              <a:rPr lang="fr-FR" cap="none" dirty="0" err="1" smtClean="0"/>
              <a:t>we</a:t>
            </a:r>
            <a:r>
              <a:rPr lang="fr-FR" cap="none" dirty="0" smtClean="0"/>
              <a:t> are </a:t>
            </a:r>
            <a:r>
              <a:rPr lang="fr-FR" cap="none" dirty="0" err="1" smtClean="0"/>
              <a:t>going</a:t>
            </a:r>
            <a:r>
              <a:rPr lang="fr-FR" cap="none" dirty="0" smtClean="0"/>
              <a:t> </a:t>
            </a:r>
            <a:r>
              <a:rPr lang="fr-FR" cap="none" dirty="0" err="1" smtClean="0"/>
              <a:t>faster</a:t>
            </a:r>
            <a:r>
              <a:rPr lang="fr-FR" cap="none" dirty="0" smtClean="0"/>
              <a:t>, </a:t>
            </a:r>
            <a:r>
              <a:rPr lang="fr-FR" cap="none" dirty="0" err="1" smtClean="0"/>
              <a:t>together</a:t>
            </a:r>
            <a:r>
              <a:rPr lang="fr-FR" cap="none" dirty="0" smtClean="0"/>
              <a:t> </a:t>
            </a:r>
            <a:r>
              <a:rPr lang="fr-FR" cap="none" dirty="0" err="1" smtClean="0"/>
              <a:t>we</a:t>
            </a:r>
            <a:r>
              <a:rPr lang="fr-FR" cap="none" dirty="0" smtClean="0"/>
              <a:t> are </a:t>
            </a:r>
            <a:r>
              <a:rPr lang="fr-FR" cap="none" dirty="0" err="1" smtClean="0"/>
              <a:t>going</a:t>
            </a:r>
            <a:r>
              <a:rPr lang="fr-FR" cap="none" dirty="0" smtClean="0"/>
              <a:t> </a:t>
            </a:r>
            <a:r>
              <a:rPr lang="fr-FR" cap="none" dirty="0" err="1" smtClean="0"/>
              <a:t>further</a:t>
            </a:r>
            <a:r>
              <a:rPr lang="fr-FR" cap="none" dirty="0" smtClean="0"/>
              <a:t> »,</a:t>
            </a:r>
            <a:br>
              <a:rPr lang="fr-FR" cap="none" dirty="0" smtClean="0"/>
            </a:br>
            <a:endParaRPr lang="fr-FR" cap="none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160295" y="2308940"/>
            <a:ext cx="6249665" cy="4156027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2183732" y="5567856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 err="1" smtClean="0">
                <a:solidFill>
                  <a:srgbClr val="FFC000"/>
                </a:solidFill>
              </a:rPr>
              <a:t>Thank</a:t>
            </a:r>
            <a:r>
              <a:rPr lang="fr-FR" b="1" dirty="0" smtClean="0">
                <a:solidFill>
                  <a:srgbClr val="FFC000"/>
                </a:solidFill>
              </a:rPr>
              <a:t> </a:t>
            </a:r>
            <a:r>
              <a:rPr lang="fr-FR" b="1" dirty="0" err="1" smtClean="0">
                <a:solidFill>
                  <a:srgbClr val="FFC000"/>
                </a:solidFill>
              </a:rPr>
              <a:t>you</a:t>
            </a:r>
            <a:r>
              <a:rPr lang="fr-FR" b="1" dirty="0" smtClean="0">
                <a:solidFill>
                  <a:srgbClr val="FFC000"/>
                </a:solidFill>
              </a:rPr>
              <a:t> !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133348" y="1629173"/>
            <a:ext cx="2518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African</a:t>
            </a:r>
            <a:r>
              <a:rPr lang="fr-FR" sz="2000" dirty="0"/>
              <a:t> </a:t>
            </a:r>
            <a:r>
              <a:rPr lang="fr-FR" sz="2000" dirty="0" err="1"/>
              <a:t>proverb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81194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 national associations </a:t>
            </a:r>
            <a:r>
              <a:rPr lang="fr-FR" dirty="0" err="1" smtClean="0"/>
              <a:t>aiming</a:t>
            </a:r>
            <a:r>
              <a:rPr lang="fr-FR" dirty="0" smtClean="0"/>
              <a:t> at </a:t>
            </a:r>
            <a:r>
              <a:rPr lang="fr-FR" dirty="0" err="1" smtClean="0"/>
              <a:t>promoting</a:t>
            </a:r>
            <a:r>
              <a:rPr lang="fr-FR" dirty="0" smtClean="0"/>
              <a:t> </a:t>
            </a:r>
            <a:r>
              <a:rPr lang="fr-FR" dirty="0" err="1" smtClean="0"/>
              <a:t>trees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3205205"/>
            <a:ext cx="5334000" cy="4024125"/>
          </a:xfrm>
        </p:spPr>
        <p:txBody>
          <a:bodyPr/>
          <a:lstStyle/>
          <a:p>
            <a:r>
              <a:rPr lang="fr-FR" dirty="0" smtClean="0"/>
              <a:t>AFAF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3205205"/>
            <a:ext cx="5334000" cy="4024125"/>
          </a:xfrm>
        </p:spPr>
        <p:txBody>
          <a:bodyPr/>
          <a:lstStyle/>
          <a:p>
            <a:r>
              <a:rPr lang="fr-FR" dirty="0" smtClean="0"/>
              <a:t>AFAHC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051034" y="5907918"/>
            <a:ext cx="3930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EURAF </a:t>
            </a:r>
            <a:r>
              <a:rPr lang="fr-FR" dirty="0" err="1" smtClean="0"/>
              <a:t>delegate</a:t>
            </a:r>
            <a:r>
              <a:rPr lang="fr-FR" dirty="0" smtClean="0"/>
              <a:t> : Sylvie Guillerme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500648" y="5907918"/>
            <a:ext cx="3615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EURAF </a:t>
            </a:r>
            <a:r>
              <a:rPr lang="fr-FR" dirty="0" err="1"/>
              <a:t>delegate</a:t>
            </a:r>
            <a:r>
              <a:rPr lang="fr-FR" dirty="0"/>
              <a:t> </a:t>
            </a:r>
            <a:r>
              <a:rPr lang="fr-FR" dirty="0" smtClean="0"/>
              <a:t>: Yves Gabory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771628"/>
            <a:ext cx="4813873" cy="166779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484" y="3674223"/>
            <a:ext cx="5684828" cy="1543044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</p:pic>
      <p:sp>
        <p:nvSpPr>
          <p:cNvPr id="10" name="ZoneTexte 9"/>
          <p:cNvSpPr txBox="1"/>
          <p:nvPr/>
        </p:nvSpPr>
        <p:spPr>
          <a:xfrm>
            <a:off x="685800" y="2557938"/>
            <a:ext cx="3951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A </a:t>
            </a:r>
            <a:r>
              <a:rPr lang="fr-FR" sz="2800" dirty="0" err="1" smtClean="0"/>
              <a:t>diversity</a:t>
            </a:r>
            <a:r>
              <a:rPr lang="fr-FR" sz="2800" dirty="0" smtClean="0"/>
              <a:t> of actions !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63594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dedicated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activity</a:t>
            </a:r>
            <a:r>
              <a:rPr lang="fr-FR" dirty="0" smtClean="0"/>
              <a:t> in the </a:t>
            </a:r>
            <a:r>
              <a:rPr lang="fr-FR" dirty="0" err="1" smtClean="0"/>
              <a:t>fields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4198"/>
            <a:ext cx="4365171" cy="2911023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150886" y="2294021"/>
            <a:ext cx="4355314" cy="3520224"/>
          </a:xfrm>
        </p:spPr>
        <p:txBody>
          <a:bodyPr>
            <a:noAutofit/>
          </a:bodyPr>
          <a:lstStyle/>
          <a:p>
            <a:r>
              <a:rPr lang="fr-FR" sz="2800" dirty="0" err="1" smtClean="0"/>
              <a:t>Tree</a:t>
            </a:r>
            <a:r>
              <a:rPr lang="fr-FR" sz="2800" dirty="0" smtClean="0"/>
              <a:t> </a:t>
            </a:r>
            <a:r>
              <a:rPr lang="fr-FR" sz="2800" dirty="0" err="1" smtClean="0"/>
              <a:t>planting</a:t>
            </a:r>
            <a:endParaRPr lang="fr-FR" sz="2800" dirty="0" smtClean="0"/>
          </a:p>
          <a:p>
            <a:r>
              <a:rPr lang="fr-FR" sz="2800" dirty="0" err="1" smtClean="0"/>
              <a:t>Advicing</a:t>
            </a:r>
            <a:endParaRPr lang="fr-FR" sz="2800" dirty="0" smtClean="0"/>
          </a:p>
          <a:p>
            <a:r>
              <a:rPr lang="fr-FR" sz="2800" dirty="0" smtClean="0"/>
              <a:t>Close relations </a:t>
            </a:r>
            <a:r>
              <a:rPr lang="fr-FR" sz="2800" dirty="0" err="1" smtClean="0"/>
              <a:t>with</a:t>
            </a:r>
            <a:r>
              <a:rPr lang="fr-FR" sz="2800" dirty="0" smtClean="0"/>
              <a:t> local </a:t>
            </a:r>
            <a:r>
              <a:rPr lang="fr-FR" sz="2800" dirty="0" err="1" smtClean="0"/>
              <a:t>stakeholders</a:t>
            </a:r>
            <a:r>
              <a:rPr lang="fr-FR" sz="2800" dirty="0" smtClean="0"/>
              <a:t> in </a:t>
            </a:r>
            <a:r>
              <a:rPr lang="fr-FR" sz="2800" dirty="0" err="1" smtClean="0"/>
              <a:t>order</a:t>
            </a:r>
            <a:r>
              <a:rPr lang="fr-FR" sz="2800" dirty="0" smtClean="0"/>
              <a:t> to </a:t>
            </a:r>
            <a:r>
              <a:rPr lang="fr-FR" sz="2800" dirty="0" err="1" smtClean="0"/>
              <a:t>promote</a:t>
            </a:r>
            <a:r>
              <a:rPr lang="fr-FR" sz="2800" dirty="0" smtClean="0"/>
              <a:t> all types of </a:t>
            </a:r>
            <a:r>
              <a:rPr lang="fr-FR" sz="2800" dirty="0" err="1" smtClean="0"/>
              <a:t>agroforestry</a:t>
            </a:r>
            <a:r>
              <a:rPr lang="fr-FR" sz="2800" dirty="0" smtClean="0"/>
              <a:t> </a:t>
            </a:r>
            <a:r>
              <a:rPr lang="fr-FR" sz="2800" dirty="0" err="1" smtClean="0"/>
              <a:t>systems</a:t>
            </a:r>
            <a:endParaRPr lang="fr-FR" sz="2800" dirty="0" smtClean="0"/>
          </a:p>
          <a:p>
            <a:r>
              <a:rPr lang="fr-FR" sz="2800" dirty="0" smtClean="0"/>
              <a:t>Networking</a:t>
            </a:r>
          </a:p>
          <a:p>
            <a:r>
              <a:rPr lang="fr-FR" sz="2800" dirty="0" smtClean="0"/>
              <a:t>…</a:t>
            </a:r>
            <a:endParaRPr lang="fr-FR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6040" y="6081873"/>
            <a:ext cx="2859381" cy="77612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23" y="3729248"/>
            <a:ext cx="4699002" cy="312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4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</a:t>
            </a:r>
            <a:r>
              <a:rPr lang="fr-FR" dirty="0" err="1"/>
              <a:t>dedicated</a:t>
            </a:r>
            <a:r>
              <a:rPr lang="fr-FR" dirty="0"/>
              <a:t> </a:t>
            </a:r>
            <a:r>
              <a:rPr lang="fr-FR" dirty="0" err="1"/>
              <a:t>work</a:t>
            </a:r>
            <a:r>
              <a:rPr lang="fr-FR" dirty="0"/>
              <a:t> </a:t>
            </a:r>
            <a:r>
              <a:rPr lang="fr-FR" dirty="0" err="1"/>
              <a:t>activity</a:t>
            </a:r>
            <a:r>
              <a:rPr lang="fr-FR" dirty="0"/>
              <a:t> in the </a:t>
            </a:r>
            <a:r>
              <a:rPr lang="fr-FR" dirty="0" err="1"/>
              <a:t>fields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3157085"/>
            <a:ext cx="5334000" cy="3179547"/>
          </a:xfrm>
        </p:spPr>
        <p:txBody>
          <a:bodyPr>
            <a:normAutofit/>
          </a:bodyPr>
          <a:lstStyle/>
          <a:p>
            <a:r>
              <a:rPr lang="fr-FR" sz="2800" dirty="0" smtClean="0"/>
              <a:t>Plot </a:t>
            </a:r>
            <a:r>
              <a:rPr lang="fr-FR" sz="2800" dirty="0" err="1" smtClean="0"/>
              <a:t>visits</a:t>
            </a:r>
            <a:r>
              <a:rPr lang="fr-FR" sz="2800" dirty="0" smtClean="0"/>
              <a:t> </a:t>
            </a:r>
          </a:p>
          <a:p>
            <a:r>
              <a:rPr lang="fr-FR" sz="2800" dirty="0" smtClean="0"/>
              <a:t>Exchange </a:t>
            </a:r>
            <a:r>
              <a:rPr lang="fr-FR" sz="2800" dirty="0" err="1" smtClean="0"/>
              <a:t>with</a:t>
            </a:r>
            <a:r>
              <a:rPr lang="fr-FR" sz="2800" dirty="0" smtClean="0"/>
              <a:t> the public</a:t>
            </a:r>
          </a:p>
          <a:p>
            <a:r>
              <a:rPr lang="fr-FR" sz="2800" dirty="0" smtClean="0"/>
              <a:t>Transfer of </a:t>
            </a:r>
            <a:r>
              <a:rPr lang="fr-FR" sz="2800" dirty="0" err="1" smtClean="0"/>
              <a:t>knowledge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the </a:t>
            </a:r>
            <a:r>
              <a:rPr lang="fr-FR" sz="2800" dirty="0" err="1" smtClean="0"/>
              <a:t>farmers</a:t>
            </a:r>
            <a:endParaRPr lang="fr-FR" sz="2800" dirty="0" smtClean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727" y="2438400"/>
            <a:ext cx="5285185" cy="3593432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4524" y="6205236"/>
            <a:ext cx="1884114" cy="65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6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Many</a:t>
            </a:r>
            <a:r>
              <a:rPr lang="fr-FR" dirty="0"/>
              <a:t> local, </a:t>
            </a:r>
            <a:r>
              <a:rPr lang="fr-FR" dirty="0" err="1"/>
              <a:t>regional</a:t>
            </a:r>
            <a:r>
              <a:rPr lang="fr-FR" dirty="0"/>
              <a:t> and national </a:t>
            </a:r>
            <a:r>
              <a:rPr lang="fr-FR" dirty="0" smtClean="0"/>
              <a:t>manifestations and </a:t>
            </a:r>
            <a:r>
              <a:rPr lang="fr-FR" dirty="0" err="1" smtClean="0"/>
              <a:t>projetcs</a:t>
            </a:r>
            <a:endParaRPr lang="fr-FR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52" y="2412912"/>
            <a:ext cx="1676400" cy="173355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6040" y="6081873"/>
            <a:ext cx="2859381" cy="77612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</p:pic>
      <p:pic>
        <p:nvPicPr>
          <p:cNvPr id="10" name="Espace réservé du contenu 9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550" y="2220408"/>
            <a:ext cx="2470150" cy="749300"/>
          </a:xfr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7708" y="3162213"/>
            <a:ext cx="3835850" cy="2557234"/>
          </a:xfrm>
          <a:prstGeom prst="rect">
            <a:avLst/>
          </a:prstGeom>
        </p:spPr>
      </p:pic>
      <p:sp>
        <p:nvSpPr>
          <p:cNvPr id="12" name="Espace réservé du contenu 3"/>
          <p:cNvSpPr txBox="1">
            <a:spLocks/>
          </p:cNvSpPr>
          <p:nvPr/>
        </p:nvSpPr>
        <p:spPr>
          <a:xfrm>
            <a:off x="949354" y="2490535"/>
            <a:ext cx="5334000" cy="3749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2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2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2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2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2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2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2800" dirty="0" smtClean="0">
                <a:sym typeface="Wingdings" panose="05000000000000000000" pitchFamily="2" charset="2"/>
              </a:rPr>
              <a:t>    </a:t>
            </a:r>
            <a:r>
              <a:rPr lang="fr-FR" sz="2800" dirty="0" smtClean="0"/>
              <a:t>2 millions </a:t>
            </a:r>
            <a:r>
              <a:rPr lang="fr-FR" sz="2800" dirty="0" err="1" smtClean="0"/>
              <a:t>trees</a:t>
            </a:r>
            <a:r>
              <a:rPr lang="fr-FR" sz="2800" dirty="0" smtClean="0"/>
              <a:t> </a:t>
            </a:r>
            <a:r>
              <a:rPr lang="fr-FR" sz="2800" dirty="0" err="1" smtClean="0"/>
              <a:t>planted</a:t>
            </a:r>
            <a:r>
              <a:rPr lang="fr-FR" sz="2800" dirty="0" smtClean="0"/>
              <a:t> </a:t>
            </a:r>
            <a:endParaRPr lang="fr-FR" sz="28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1936" y="2435802"/>
            <a:ext cx="3462828" cy="36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7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Many</a:t>
            </a:r>
            <a:r>
              <a:rPr lang="fr-FR" dirty="0" smtClean="0"/>
              <a:t> local, </a:t>
            </a:r>
            <a:r>
              <a:rPr lang="fr-FR" dirty="0" err="1" smtClean="0"/>
              <a:t>regional</a:t>
            </a:r>
            <a:r>
              <a:rPr lang="fr-FR" dirty="0" smtClean="0"/>
              <a:t> and national manifestations and </a:t>
            </a:r>
            <a:r>
              <a:rPr lang="fr-FR" dirty="0" err="1" smtClean="0"/>
              <a:t>projects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2800" dirty="0" err="1" smtClean="0"/>
              <a:t>Visit</a:t>
            </a:r>
            <a:r>
              <a:rPr lang="fr-FR" sz="2800" dirty="0" smtClean="0"/>
              <a:t> of a French </a:t>
            </a:r>
            <a:r>
              <a:rPr lang="fr-FR" sz="2800" dirty="0" err="1" smtClean="0"/>
              <a:t>Minister</a:t>
            </a:r>
            <a:r>
              <a:rPr lang="fr-FR" sz="2800" dirty="0" smtClean="0"/>
              <a:t> on </a:t>
            </a:r>
            <a:r>
              <a:rPr lang="fr-FR" sz="2800" dirty="0" err="1" smtClean="0"/>
              <a:t>agroforestry</a:t>
            </a:r>
            <a:r>
              <a:rPr lang="fr-FR" sz="2800" dirty="0" smtClean="0"/>
              <a:t> plots</a:t>
            </a:r>
          </a:p>
          <a:p>
            <a:r>
              <a:rPr lang="fr-FR" sz="2800" dirty="0" err="1" smtClean="0"/>
              <a:t>Press</a:t>
            </a:r>
            <a:r>
              <a:rPr lang="fr-FR" sz="2800" dirty="0" smtClean="0"/>
              <a:t> information</a:t>
            </a:r>
          </a:p>
          <a:p>
            <a:endParaRPr lang="fr-FR" sz="2800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591" y="2486526"/>
            <a:ext cx="2972088" cy="2046246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4524" y="6205236"/>
            <a:ext cx="1884114" cy="65276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27" y="4113768"/>
            <a:ext cx="3074770" cy="20914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0" y="4532772"/>
            <a:ext cx="50165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7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global </a:t>
            </a:r>
            <a:r>
              <a:rPr lang="fr-FR" dirty="0" err="1" smtClean="0"/>
              <a:t>approach</a:t>
            </a:r>
            <a:r>
              <a:rPr lang="fr-FR" dirty="0" smtClean="0"/>
              <a:t> of the </a:t>
            </a:r>
            <a:r>
              <a:rPr lang="fr-FR" dirty="0" err="1" smtClean="0"/>
              <a:t>agroforestry</a:t>
            </a:r>
            <a:r>
              <a:rPr lang="fr-FR" dirty="0" smtClean="0"/>
              <a:t> issues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Production</a:t>
            </a:r>
          </a:p>
          <a:p>
            <a:r>
              <a:rPr lang="fr-FR" sz="2800" dirty="0"/>
              <a:t>W</a:t>
            </a:r>
            <a:r>
              <a:rPr lang="fr-FR" sz="2800" dirty="0" smtClean="0"/>
              <a:t>ater</a:t>
            </a:r>
          </a:p>
          <a:p>
            <a:r>
              <a:rPr lang="fr-FR" sz="2800" dirty="0" err="1" smtClean="0"/>
              <a:t>Environment</a:t>
            </a:r>
            <a:endParaRPr lang="fr-FR" sz="2800" dirty="0" smtClean="0"/>
          </a:p>
          <a:p>
            <a:r>
              <a:rPr lang="fr-FR" sz="2800" dirty="0" smtClean="0"/>
              <a:t>Bee &amp; </a:t>
            </a:r>
            <a:r>
              <a:rPr lang="fr-FR" sz="2800" dirty="0" err="1" smtClean="0"/>
              <a:t>pollination</a:t>
            </a:r>
            <a:endParaRPr lang="fr-FR" sz="2800" dirty="0" smtClean="0"/>
          </a:p>
          <a:p>
            <a:r>
              <a:rPr lang="fr-FR" sz="2800" dirty="0" smtClean="0"/>
              <a:t>Natural </a:t>
            </a:r>
            <a:r>
              <a:rPr lang="fr-FR" sz="2800" dirty="0" err="1" smtClean="0"/>
              <a:t>regeneration</a:t>
            </a:r>
            <a:endParaRPr lang="fr-FR" sz="2800" dirty="0" smtClean="0"/>
          </a:p>
          <a:p>
            <a:r>
              <a:rPr lang="fr-FR" sz="2800" dirty="0" smtClean="0"/>
              <a:t>Education &amp; training</a:t>
            </a:r>
          </a:p>
          <a:p>
            <a:r>
              <a:rPr lang="fr-FR" sz="2800" dirty="0" smtClean="0"/>
              <a:t>…</a:t>
            </a:r>
          </a:p>
          <a:p>
            <a:pPr marL="0" indent="0">
              <a:buNone/>
            </a:pPr>
            <a:r>
              <a:rPr lang="fr-FR" sz="2800" dirty="0" smtClean="0">
                <a:sym typeface="Wingdings" panose="05000000000000000000" pitchFamily="2" charset="2"/>
              </a:rPr>
              <a:t> Information </a:t>
            </a:r>
            <a:r>
              <a:rPr lang="fr-FR" sz="2800" dirty="0" err="1" smtClean="0">
                <a:sym typeface="Wingdings" panose="05000000000000000000" pitchFamily="2" charset="2"/>
              </a:rPr>
              <a:t>given</a:t>
            </a:r>
            <a:r>
              <a:rPr lang="fr-FR" sz="2800" dirty="0" smtClean="0">
                <a:sym typeface="Wingdings" panose="05000000000000000000" pitchFamily="2" charset="2"/>
              </a:rPr>
              <a:t> in newsletters</a:t>
            </a:r>
            <a:endParaRPr lang="fr-FR" sz="2800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078" y="2117396"/>
            <a:ext cx="3061823" cy="2390435"/>
          </a:xfr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787" y="4058653"/>
            <a:ext cx="3779623" cy="279934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470" y="2352848"/>
            <a:ext cx="3813530" cy="215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5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Involvment</a:t>
            </a:r>
            <a:r>
              <a:rPr lang="fr-FR" dirty="0" smtClean="0"/>
              <a:t> in </a:t>
            </a:r>
            <a:r>
              <a:rPr lang="fr-FR" dirty="0" err="1" smtClean="0"/>
              <a:t>Projects</a:t>
            </a:r>
            <a:r>
              <a:rPr lang="fr-FR" dirty="0" smtClean="0"/>
              <a:t> at the </a:t>
            </a:r>
            <a:r>
              <a:rPr lang="fr-FR" dirty="0" err="1" smtClean="0"/>
              <a:t>european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799" y="2194559"/>
            <a:ext cx="6164179" cy="4350620"/>
          </a:xfrm>
        </p:spPr>
        <p:txBody>
          <a:bodyPr>
            <a:normAutofit lnSpcReduction="10000"/>
          </a:bodyPr>
          <a:lstStyle/>
          <a:p>
            <a:r>
              <a:rPr lang="fr-FR" sz="2800" dirty="0" smtClean="0"/>
              <a:t>A </a:t>
            </a:r>
            <a:r>
              <a:rPr lang="fr-FR" sz="2800" dirty="0" err="1"/>
              <a:t>huge</a:t>
            </a:r>
            <a:r>
              <a:rPr lang="fr-FR" sz="2800" dirty="0"/>
              <a:t> lobbying </a:t>
            </a:r>
            <a:r>
              <a:rPr lang="fr-FR" sz="2800" dirty="0" err="1"/>
              <a:t>work</a:t>
            </a:r>
            <a:r>
              <a:rPr lang="fr-FR" sz="2800" dirty="0"/>
              <a:t> </a:t>
            </a:r>
            <a:r>
              <a:rPr lang="fr-FR" sz="2800" dirty="0" err="1"/>
              <a:t>regarding</a:t>
            </a:r>
            <a:r>
              <a:rPr lang="fr-FR" sz="2800" dirty="0"/>
              <a:t> the </a:t>
            </a:r>
            <a:r>
              <a:rPr lang="fr-FR" sz="2800" dirty="0" smtClean="0"/>
              <a:t>CAP</a:t>
            </a:r>
            <a:endParaRPr lang="fr-FR" sz="2800" dirty="0"/>
          </a:p>
          <a:p>
            <a:r>
              <a:rPr lang="fr-FR" sz="2800" dirty="0" smtClean="0"/>
              <a:t>Networking </a:t>
            </a:r>
            <a:r>
              <a:rPr lang="fr-FR" sz="2800" dirty="0" err="1"/>
              <a:t>with</a:t>
            </a:r>
            <a:r>
              <a:rPr lang="fr-FR" sz="2800" dirty="0"/>
              <a:t> the help of Fondation de France</a:t>
            </a:r>
          </a:p>
          <a:p>
            <a:r>
              <a:rPr lang="fr-FR" sz="2800" dirty="0" smtClean="0"/>
              <a:t>A future pilote </a:t>
            </a:r>
            <a:r>
              <a:rPr lang="fr-FR" sz="2800" dirty="0" err="1" smtClean="0"/>
              <a:t>european</a:t>
            </a:r>
            <a:r>
              <a:rPr lang="fr-FR" sz="2800" dirty="0" smtClean="0"/>
              <a:t> </a:t>
            </a:r>
            <a:r>
              <a:rPr lang="fr-FR" sz="2800" dirty="0" err="1" smtClean="0"/>
              <a:t>project</a:t>
            </a:r>
            <a:r>
              <a:rPr lang="fr-FR" sz="2800" dirty="0" smtClean="0"/>
              <a:t> (A. Canet, M. Lamaison &amp; Ch. </a:t>
            </a:r>
            <a:r>
              <a:rPr lang="fr-FR" sz="2800" dirty="0"/>
              <a:t>Dupraz</a:t>
            </a:r>
            <a:r>
              <a:rPr lang="fr-FR" sz="2800" dirty="0" smtClean="0"/>
              <a:t>) « </a:t>
            </a:r>
            <a:r>
              <a:rPr lang="fr-FR" sz="2800" dirty="0" err="1" smtClean="0"/>
              <a:t>towards</a:t>
            </a:r>
            <a:r>
              <a:rPr lang="fr-FR" sz="2800" dirty="0" smtClean="0"/>
              <a:t> an </a:t>
            </a:r>
            <a:r>
              <a:rPr lang="fr-FR" sz="2800" dirty="0" err="1" smtClean="0"/>
              <a:t>integrated</a:t>
            </a:r>
            <a:r>
              <a:rPr lang="fr-FR" sz="2800" dirty="0" smtClean="0"/>
              <a:t> </a:t>
            </a:r>
            <a:r>
              <a:rPr lang="fr-FR" sz="2800" dirty="0" err="1" smtClean="0"/>
              <a:t>european</a:t>
            </a:r>
            <a:r>
              <a:rPr lang="fr-FR" sz="2800" dirty="0" smtClean="0"/>
              <a:t> </a:t>
            </a:r>
            <a:r>
              <a:rPr lang="fr-FR" sz="2800" dirty="0" err="1" smtClean="0"/>
              <a:t>agroforestry</a:t>
            </a:r>
            <a:r>
              <a:rPr lang="fr-FR" sz="2800" dirty="0" smtClean="0"/>
              <a:t> </a:t>
            </a:r>
            <a:r>
              <a:rPr lang="fr-FR" sz="2800" dirty="0" err="1" smtClean="0"/>
              <a:t>sector</a:t>
            </a:r>
            <a:r>
              <a:rPr lang="fr-FR" sz="2800" dirty="0" smtClean="0"/>
              <a:t> »</a:t>
            </a:r>
            <a:endParaRPr lang="fr-FR" sz="2800" dirty="0"/>
          </a:p>
          <a:p>
            <a:r>
              <a:rPr lang="fr-FR" sz="2800" dirty="0" smtClean="0"/>
              <a:t>AGFORWARD</a:t>
            </a:r>
            <a:endParaRPr lang="fr-FR" sz="2800" dirty="0"/>
          </a:p>
          <a:p>
            <a:r>
              <a:rPr lang="fr-FR" sz="2800" dirty="0" smtClean="0"/>
              <a:t>AGROFE</a:t>
            </a:r>
            <a:endParaRPr lang="fr-FR" sz="28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74762" y="2650080"/>
            <a:ext cx="3618879" cy="352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8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Advantages</a:t>
            </a:r>
            <a:r>
              <a:rPr lang="fr-FR" dirty="0" smtClean="0"/>
              <a:t> </a:t>
            </a:r>
            <a:r>
              <a:rPr lang="fr-FR" dirty="0" err="1" smtClean="0"/>
              <a:t>linked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euraf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6674" y="2057401"/>
            <a:ext cx="6400800" cy="4800598"/>
          </a:xfrm>
        </p:spPr>
        <p:txBody>
          <a:bodyPr>
            <a:noAutofit/>
          </a:bodyPr>
          <a:lstStyle/>
          <a:p>
            <a:r>
              <a:rPr lang="fr-FR" sz="2400" dirty="0" err="1" smtClean="0"/>
              <a:t>Useful</a:t>
            </a:r>
            <a:r>
              <a:rPr lang="fr-FR" sz="2400" dirty="0" smtClean="0"/>
              <a:t> </a:t>
            </a:r>
            <a:r>
              <a:rPr lang="fr-FR" sz="2400" dirty="0" err="1" smtClean="0"/>
              <a:t>european</a:t>
            </a:r>
            <a:r>
              <a:rPr lang="fr-FR" sz="2400" dirty="0" smtClean="0"/>
              <a:t> logo: </a:t>
            </a:r>
            <a:r>
              <a:rPr lang="fr-FR" sz="2400" dirty="0" err="1" smtClean="0"/>
              <a:t>it</a:t>
            </a:r>
            <a:r>
              <a:rPr lang="fr-FR" sz="2400" dirty="0" smtClean="0"/>
              <a:t> </a:t>
            </a:r>
            <a:r>
              <a:rPr lang="fr-FR" sz="2400" dirty="0" err="1" smtClean="0"/>
              <a:t>gives</a:t>
            </a:r>
            <a:r>
              <a:rPr lang="fr-FR" sz="2400" dirty="0" smtClean="0"/>
              <a:t> </a:t>
            </a:r>
            <a:r>
              <a:rPr lang="fr-FR" sz="2400" dirty="0" err="1" smtClean="0"/>
              <a:t>credibility</a:t>
            </a:r>
            <a:r>
              <a:rPr lang="fr-FR" sz="2400" dirty="0" smtClean="0"/>
              <a:t> to sponsors, </a:t>
            </a:r>
            <a:r>
              <a:rPr lang="fr-FR" sz="2400" dirty="0" err="1" smtClean="0"/>
              <a:t>partners</a:t>
            </a:r>
            <a:r>
              <a:rPr lang="fr-FR" sz="2400" dirty="0" smtClean="0"/>
              <a:t>… </a:t>
            </a:r>
            <a:br>
              <a:rPr lang="fr-FR" sz="2400" dirty="0" smtClean="0"/>
            </a:br>
            <a:r>
              <a:rPr lang="fr-FR" sz="2400" dirty="0" smtClean="0">
                <a:sym typeface="Wingdings" panose="05000000000000000000" pitchFamily="2" charset="2"/>
              </a:rPr>
              <a:t> recognition of </a:t>
            </a:r>
            <a:r>
              <a:rPr lang="fr-FR" sz="2400" dirty="0" err="1" smtClean="0">
                <a:sym typeface="Wingdings" panose="05000000000000000000" pitchFamily="2" charset="2"/>
              </a:rPr>
              <a:t>being</a:t>
            </a:r>
            <a:r>
              <a:rPr lang="fr-FR" sz="2400" dirty="0" smtClean="0">
                <a:sym typeface="Wingdings" panose="05000000000000000000" pitchFamily="2" charset="2"/>
              </a:rPr>
              <a:t> part of a      </a:t>
            </a:r>
            <a:r>
              <a:rPr lang="fr-FR" sz="2400" dirty="0" err="1" smtClean="0">
                <a:sym typeface="Wingdings" panose="05000000000000000000" pitchFamily="2" charset="2"/>
              </a:rPr>
              <a:t>european</a:t>
            </a:r>
            <a:r>
              <a:rPr lang="fr-FR" sz="2400" dirty="0" smtClean="0">
                <a:sym typeface="Wingdings" panose="05000000000000000000" pitchFamily="2" charset="2"/>
              </a:rPr>
              <a:t> network (international dimension)</a:t>
            </a:r>
            <a:endParaRPr lang="fr-FR" sz="2400" dirty="0" smtClean="0"/>
          </a:p>
          <a:p>
            <a:r>
              <a:rPr lang="fr-FR" sz="2400" dirty="0" err="1" smtClean="0"/>
              <a:t>Euraf</a:t>
            </a:r>
            <a:r>
              <a:rPr lang="fr-FR" sz="2400" dirty="0" smtClean="0"/>
              <a:t> </a:t>
            </a:r>
            <a:r>
              <a:rPr lang="fr-FR" sz="2400" dirty="0" err="1" smtClean="0"/>
              <a:t>provides</a:t>
            </a:r>
            <a:r>
              <a:rPr lang="fr-FR" sz="2400" dirty="0" smtClean="0"/>
              <a:t> </a:t>
            </a:r>
            <a:r>
              <a:rPr lang="fr-FR" sz="2400" dirty="0" err="1" smtClean="0"/>
              <a:t>helpful</a:t>
            </a:r>
            <a:r>
              <a:rPr lang="fr-FR" sz="2400" dirty="0" smtClean="0"/>
              <a:t> information on </a:t>
            </a:r>
            <a:r>
              <a:rPr lang="fr-FR" sz="2400" dirty="0" err="1" smtClean="0"/>
              <a:t>agroforestry</a:t>
            </a:r>
            <a:r>
              <a:rPr lang="fr-FR" sz="2400" dirty="0" smtClean="0"/>
              <a:t> in </a:t>
            </a:r>
            <a:r>
              <a:rPr lang="fr-FR" sz="2400" dirty="0" err="1" smtClean="0"/>
              <a:t>other</a:t>
            </a:r>
            <a:r>
              <a:rPr lang="fr-FR" sz="2400" dirty="0" smtClean="0"/>
              <a:t> countries</a:t>
            </a:r>
          </a:p>
          <a:p>
            <a:r>
              <a:rPr lang="fr-FR" sz="2400" dirty="0" smtClean="0"/>
              <a:t>It </a:t>
            </a:r>
            <a:r>
              <a:rPr lang="fr-FR" sz="2400" dirty="0" err="1" smtClean="0"/>
              <a:t>gives</a:t>
            </a:r>
            <a:r>
              <a:rPr lang="fr-FR" sz="2400" dirty="0"/>
              <a:t> </a:t>
            </a:r>
            <a:r>
              <a:rPr lang="fr-FR" sz="2400" dirty="0" smtClean="0"/>
              <a:t>a good feeling of exchange </a:t>
            </a:r>
            <a:r>
              <a:rPr lang="fr-FR" sz="2400" dirty="0" err="1" smtClean="0"/>
              <a:t>between</a:t>
            </a:r>
            <a:r>
              <a:rPr lang="fr-FR" sz="2400" dirty="0" smtClean="0"/>
              <a:t> countries (France </a:t>
            </a:r>
            <a:r>
              <a:rPr lang="fr-FR" sz="2400" dirty="0" err="1" smtClean="0"/>
              <a:t>is</a:t>
            </a:r>
            <a:r>
              <a:rPr lang="fr-FR" sz="2400" dirty="0" smtClean="0"/>
              <a:t> not </a:t>
            </a:r>
            <a:r>
              <a:rPr lang="fr-FR" sz="2400" dirty="0" err="1" smtClean="0"/>
              <a:t>alone</a:t>
            </a:r>
            <a:r>
              <a:rPr lang="fr-FR" sz="2400" dirty="0" smtClean="0"/>
              <a:t> and </a:t>
            </a:r>
            <a:r>
              <a:rPr lang="fr-FR" sz="2400" dirty="0" err="1" smtClean="0"/>
              <a:t>we</a:t>
            </a:r>
            <a:r>
              <a:rPr lang="fr-FR" sz="2400" dirty="0" smtClean="0"/>
              <a:t> </a:t>
            </a:r>
            <a:r>
              <a:rPr lang="fr-FR" sz="2400" dirty="0" err="1" smtClean="0"/>
              <a:t>can</a:t>
            </a:r>
            <a:r>
              <a:rPr lang="fr-FR" sz="2400" dirty="0" smtClean="0"/>
              <a:t> help </a:t>
            </a:r>
            <a:r>
              <a:rPr lang="fr-FR" sz="2400" dirty="0" err="1" smtClean="0"/>
              <a:t>each</a:t>
            </a:r>
            <a:r>
              <a:rPr lang="fr-FR" sz="2400" dirty="0" smtClean="0"/>
              <a:t> </a:t>
            </a:r>
            <a:r>
              <a:rPr lang="fr-FR" sz="2400" dirty="0" err="1" smtClean="0"/>
              <a:t>other</a:t>
            </a:r>
            <a:r>
              <a:rPr lang="fr-FR" sz="2400" dirty="0" smtClean="0"/>
              <a:t> in </a:t>
            </a:r>
            <a:r>
              <a:rPr lang="fr-FR" sz="2400" dirty="0" err="1" smtClean="0"/>
              <a:t>order</a:t>
            </a:r>
            <a:r>
              <a:rPr lang="fr-FR" sz="2400" dirty="0" smtClean="0"/>
              <a:t> to </a:t>
            </a:r>
            <a:r>
              <a:rPr lang="fr-FR" sz="2400" dirty="0" err="1" smtClean="0"/>
              <a:t>promote</a:t>
            </a:r>
            <a:r>
              <a:rPr lang="fr-FR" sz="2400" dirty="0" smtClean="0"/>
              <a:t> </a:t>
            </a:r>
            <a:r>
              <a:rPr lang="fr-FR" sz="2400" dirty="0" err="1" smtClean="0"/>
              <a:t>european</a:t>
            </a:r>
            <a:r>
              <a:rPr lang="fr-FR" sz="2400" dirty="0" smtClean="0"/>
              <a:t> </a:t>
            </a:r>
            <a:r>
              <a:rPr lang="fr-FR" sz="2400" dirty="0" err="1" smtClean="0"/>
              <a:t>agroforestry</a:t>
            </a:r>
            <a:r>
              <a:rPr lang="fr-FR" sz="2400" dirty="0" smtClean="0"/>
              <a:t>)</a:t>
            </a:r>
            <a:br>
              <a:rPr lang="fr-FR" sz="2400" dirty="0" smtClean="0"/>
            </a:br>
            <a:r>
              <a:rPr lang="fr-FR" sz="2400" dirty="0" smtClean="0">
                <a:sym typeface="Wingdings" panose="05000000000000000000" pitchFamily="2" charset="2"/>
              </a:rPr>
              <a:t> </a:t>
            </a:r>
            <a:r>
              <a:rPr lang="fr-FR" sz="2400" dirty="0" err="1" smtClean="0">
                <a:sym typeface="Wingdings" panose="05000000000000000000" pitchFamily="2" charset="2"/>
              </a:rPr>
              <a:t>research</a:t>
            </a:r>
            <a:r>
              <a:rPr lang="fr-FR" sz="2400" dirty="0" smtClean="0">
                <a:sym typeface="Wingdings" panose="05000000000000000000" pitchFamily="2" charset="2"/>
              </a:rPr>
              <a:t>, lobbying, </a:t>
            </a:r>
            <a:r>
              <a:rPr lang="fr-FR" sz="2400" dirty="0" err="1" smtClean="0">
                <a:sym typeface="Wingdings" panose="05000000000000000000" pitchFamily="2" charset="2"/>
              </a:rPr>
              <a:t>founding</a:t>
            </a:r>
            <a:r>
              <a:rPr lang="fr-FR" sz="2400" dirty="0" smtClean="0">
                <a:sym typeface="Wingdings" panose="05000000000000000000" pitchFamily="2" charset="2"/>
              </a:rPr>
              <a:t>…</a:t>
            </a:r>
            <a:endParaRPr lang="fr-FR" sz="2400" dirty="0" smtClean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31242" y="3456618"/>
            <a:ext cx="4557732" cy="303089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478" y="2057401"/>
            <a:ext cx="1865538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4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Traînée de condensatio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TC104033937[[fn=Traînée de condensation]]</Template>
  <TotalTime>971</TotalTime>
  <Words>225</Words>
  <Application>Microsoft Office PowerPoint</Application>
  <PresentationFormat>Grand écran</PresentationFormat>
  <Paragraphs>63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</vt:lpstr>
      <vt:lpstr>Traînée de condensation</vt:lpstr>
      <vt:lpstr>EURAF  FRANCE</vt:lpstr>
      <vt:lpstr>2 national associations aiming at promoting trees </vt:lpstr>
      <vt:lpstr>A dedicated work activity in the fields</vt:lpstr>
      <vt:lpstr>A dedicated work activity in the fields</vt:lpstr>
      <vt:lpstr>Many local, regional and national manifestations and projetcs</vt:lpstr>
      <vt:lpstr>Many local, regional and national manifestations and projects</vt:lpstr>
      <vt:lpstr>A global approach of the agroforestry issues</vt:lpstr>
      <vt:lpstr>Involvment in Projects at the european level</vt:lpstr>
      <vt:lpstr>Advantages linked with euraf</vt:lpstr>
      <vt:lpstr>Furure challenges… to be discussed !</vt:lpstr>
      <vt:lpstr>« Alone we are going faster, together we are going further »,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EURAF  FRANCE</dc:title>
  <dc:creator>Sylvie</dc:creator>
  <cp:lastModifiedBy>Sylvie</cp:lastModifiedBy>
  <cp:revision>23</cp:revision>
  <dcterms:created xsi:type="dcterms:W3CDTF">2014-06-02T09:37:45Z</dcterms:created>
  <dcterms:modified xsi:type="dcterms:W3CDTF">2014-06-04T10:12:03Z</dcterms:modified>
</cp:coreProperties>
</file>